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60"/>
  </p:normalViewPr>
  <p:slideViewPr>
    <p:cSldViewPr snapToGrid="0">
      <p:cViewPr>
        <p:scale>
          <a:sx n="25" d="100"/>
          <a:sy n="25" d="100"/>
        </p:scale>
        <p:origin x="3629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10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423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220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84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957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97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3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12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7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54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27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83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52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89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11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9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7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1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24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9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2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8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8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79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84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2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4833" t="74"/>
          <a:stretch/>
        </p:blipFill>
        <p:spPr>
          <a:xfrm>
            <a:off x="3535680" y="-4724400"/>
            <a:ext cx="4602480" cy="1027938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99360" y="2956560"/>
            <a:ext cx="6675120" cy="14020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37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5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35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2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1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8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8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1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38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5E734CC7D26B4088B88745486DF9D1" ma:contentTypeVersion="9" ma:contentTypeDescription="Crear nuevo documento." ma:contentTypeScope="" ma:versionID="f34dd3e9052ac671e45c1f3a687a9627">
  <xsd:schema xmlns:xsd="http://www.w3.org/2001/XMLSchema" xmlns:xs="http://www.w3.org/2001/XMLSchema" xmlns:p="http://schemas.microsoft.com/office/2006/metadata/properties" xmlns:ns2="8f2728af-0bc9-4ce2-9bb6-885ac2e086a2" targetNamespace="http://schemas.microsoft.com/office/2006/metadata/properties" ma:root="true" ma:fieldsID="fff25ca44122f0d188b72e4e973125ca" ns2:_="">
    <xsd:import namespace="8f2728af-0bc9-4ce2-9bb6-885ac2e086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2728af-0bc9-4ce2-9bb6-885ac2e086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31C807-C452-4219-985F-4F3C56732705}"/>
</file>

<file path=customXml/itemProps2.xml><?xml version="1.0" encoding="utf-8"?>
<ds:datastoreItem xmlns:ds="http://schemas.openxmlformats.org/officeDocument/2006/customXml" ds:itemID="{9E583B26-36FF-4CE1-BF22-530AEC40CC9A}"/>
</file>

<file path=customXml/itemProps3.xml><?xml version="1.0" encoding="utf-8"?>
<ds:datastoreItem xmlns:ds="http://schemas.openxmlformats.org/officeDocument/2006/customXml" ds:itemID="{13B7FDB7-56E5-4330-8388-C8C8B463A707}"/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everis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Enric Staromiejski Torregrosa</dc:creator>
  <cp:lastModifiedBy>Enric Staromiejski Torregrosa</cp:lastModifiedBy>
  <cp:revision>11</cp:revision>
  <dcterms:created xsi:type="dcterms:W3CDTF">2020-02-11T09:07:58Z</dcterms:created>
  <dcterms:modified xsi:type="dcterms:W3CDTF">2020-02-11T10:52:13Z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0x010100B85E734CC7D26B4088B88745486DF9D1</vt:lpwstr>
  </property>
</Properties>
</file>